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AF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>
      <p:cViewPr varScale="1">
        <p:scale>
          <a:sx n="60" d="100"/>
          <a:sy n="60" d="100"/>
        </p:scale>
        <p:origin x="306" y="6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B725B-653D-4166-A8E9-72A38A1847CF}" type="datetimeFigureOut">
              <a:rPr lang="en-US"/>
              <a:t>11/24/2014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61E8E-D392-497B-BB21-122DD7C27CF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835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F64CD-0576-4A9A-BD06-7889D6E60BDC}" type="datetimeFigureOut">
              <a:rPr lang="en-US"/>
              <a:t>11/24/2014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5D449-B875-4B8D-8E66-224D27E54C9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9979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KG line" title="Slide Design Pictur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88688" y="-1"/>
            <a:ext cx="7000137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6225" y="1828800"/>
            <a:ext cx="4098175" cy="317738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6225" y="5181600"/>
            <a:ext cx="4098175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11/24/2014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82200" y="0"/>
            <a:ext cx="22098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58399" y="457201"/>
            <a:ext cx="2057401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9067800" cy="5943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11/24/2014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11/24/2014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5112" y="228600"/>
            <a:ext cx="116586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828800"/>
            <a:ext cx="7772400" cy="317738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5181600"/>
            <a:ext cx="7772400" cy="685800"/>
          </a:xfrm>
        </p:spPr>
        <p:txBody>
          <a:bodyPr>
            <a:normAutofit/>
          </a:bodyPr>
          <a:lstStyle>
            <a:lvl1pPr marL="0" indent="0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825624"/>
            <a:ext cx="4800600" cy="45751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5624"/>
            <a:ext cx="4800600" cy="45751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11/24/2014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828799"/>
            <a:ext cx="4800600" cy="762000"/>
          </a:xfrm>
        </p:spPr>
        <p:txBody>
          <a:bodyPr anchor="ctr">
            <a:noAutofit/>
          </a:bodyPr>
          <a:lstStyle>
            <a:lvl1pPr marL="0" indent="0">
              <a:buNone/>
              <a:defRPr sz="24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590799"/>
            <a:ext cx="4800600" cy="381003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799"/>
            <a:ext cx="4800600" cy="762000"/>
          </a:xfrm>
        </p:spPr>
        <p:txBody>
          <a:bodyPr anchor="ctr">
            <a:noAutofit/>
          </a:bodyPr>
          <a:lstStyle>
            <a:lvl1pPr marL="0" indent="0">
              <a:buNone/>
              <a:defRPr sz="24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90799"/>
            <a:ext cx="4800600" cy="381003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11/24/2014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11/24/2014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11/24/2014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008812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7255668" y="228600"/>
            <a:ext cx="46863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700" y="3200400"/>
            <a:ext cx="3932237" cy="17526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1"/>
            <a:ext cx="5943600" cy="5943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699" y="5029200"/>
            <a:ext cx="3932237" cy="13716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008812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7255668" y="228600"/>
            <a:ext cx="46863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240" y="3200400"/>
            <a:ext cx="3932237" cy="17526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" y="0"/>
            <a:ext cx="7008810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5240" y="5029200"/>
            <a:ext cx="3932237" cy="137464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d bar"/>
          <p:cNvSpPr/>
          <p:nvPr/>
        </p:nvSpPr>
        <p:spPr>
          <a:xfrm>
            <a:off x="1" y="1"/>
            <a:ext cx="12188824" cy="1524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99220"/>
            <a:ext cx="10058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9144000" cy="4572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67800" y="6481760"/>
            <a:ext cx="10668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7CC0096-1860-4642-9CD2-0079EA5E7CD1}" type="datetimeFigureOut">
              <a:rPr lang="en-US"/>
              <a:pPr/>
              <a:t>11/24/2014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481760"/>
            <a:ext cx="78486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481760"/>
            <a:ext cx="8382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31375A4-56A4-47D6-9801-1991572033F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68680" indent="-182563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inkleyl@brunswickcc.edu" TargetMode="External"/><Relationship Id="rId2" Type="http://schemas.openxmlformats.org/officeDocument/2006/relationships/hyperlink" Target="http://www.brunswickcc.edu/nursing-allied-health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6225" y="457200"/>
            <a:ext cx="4098175" cy="2057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The Application Period for </a:t>
            </a:r>
            <a:r>
              <a:rPr lang="en-US" sz="3600" dirty="0" smtClean="0"/>
              <a:t>ADN and/or PN Programs </a:t>
            </a:r>
            <a:r>
              <a:rPr lang="en-US" sz="3600" dirty="0" smtClean="0"/>
              <a:t>is December 1, 2014 – January 16, 2015</a:t>
            </a:r>
            <a:r>
              <a:rPr lang="en-US" sz="3600" dirty="0" smtClean="0"/>
              <a:t>!! 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200400"/>
            <a:ext cx="4953000" cy="3657600"/>
          </a:xfrm>
        </p:spPr>
        <p:txBody>
          <a:bodyPr>
            <a:normAutofit/>
          </a:bodyPr>
          <a:lstStyle/>
          <a:p>
            <a:endParaRPr lang="en-US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cap="none" dirty="0" smtClean="0">
                <a:solidFill>
                  <a:srgbClr val="01AFF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application for our nursing programs can be found on each program’s webpage  at </a:t>
            </a:r>
            <a:r>
              <a:rPr lang="en-US" cap="none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/>
              </a:rPr>
              <a:t>http://www.Brunswickcc.Edu/nursing-allied-health/</a:t>
            </a:r>
            <a:r>
              <a:rPr lang="en-US" cap="none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  </a:t>
            </a:r>
            <a:r>
              <a:rPr lang="en-US" cap="none" dirty="0" smtClean="0">
                <a:solidFill>
                  <a:srgbClr val="01AFF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Please download and submit, using your BCC email </a:t>
            </a:r>
            <a:r>
              <a:rPr lang="en-US" cap="none" dirty="0" smtClean="0">
                <a:solidFill>
                  <a:srgbClr val="01AFF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account the   </a:t>
            </a:r>
            <a:r>
              <a:rPr lang="en-US" cap="none" dirty="0" smtClean="0">
                <a:solidFill>
                  <a:srgbClr val="01AFF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completed application to Lee Brinkley at </a:t>
            </a:r>
            <a:r>
              <a:rPr lang="en-US" cap="none" dirty="0" err="1" smtClean="0">
                <a:latin typeface="Cambria Math" panose="02040503050406030204" pitchFamily="18" charset="0"/>
                <a:ea typeface="Cambria Math" panose="02040503050406030204" pitchFamily="18" charset="0"/>
                <a:hlinkClick r:id="rId3"/>
              </a:rPr>
              <a:t>brinkleyl@brunswickcc.Edu</a:t>
            </a:r>
            <a:r>
              <a:rPr lang="en-US" cap="none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cap="none" dirty="0" smtClean="0">
                <a:solidFill>
                  <a:srgbClr val="01AFF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by </a:t>
            </a:r>
            <a:r>
              <a:rPr lang="en-US" cap="none" dirty="0">
                <a:solidFill>
                  <a:srgbClr val="01AFF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cap="none" dirty="0" smtClean="0">
                <a:solidFill>
                  <a:srgbClr val="01AFF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anuary 16, 2015.  You will receive </a:t>
            </a:r>
            <a:r>
              <a:rPr lang="en-US" cap="none" smtClean="0">
                <a:solidFill>
                  <a:srgbClr val="01AFF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US" cap="none" smtClean="0">
                <a:solidFill>
                  <a:srgbClr val="01AFF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email confirmation </a:t>
            </a:r>
            <a:r>
              <a:rPr lang="en-US" cap="none" dirty="0" smtClean="0">
                <a:solidFill>
                  <a:srgbClr val="01AFF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that your application has been received. </a:t>
            </a:r>
            <a:endParaRPr lang="en-US" cap="none" dirty="0">
              <a:solidFill>
                <a:srgbClr val="01AFFD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14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cal Health 16x9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5CEF502-15EE-45C7-AFE8-30E87AC73C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Medical design presentation (widescreen)</Template>
  <TotalTime>0</TotalTime>
  <Words>74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Cambria Math</vt:lpstr>
      <vt:lpstr>Franklin Gothic Medium</vt:lpstr>
      <vt:lpstr>Medical Health 16x9</vt:lpstr>
      <vt:lpstr>The Application Period for ADN and/or PN Programs is December 1, 2014 – January 16, 2015!!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2014-11-24T13:27:30Z</dcterms:created>
  <dcterms:modified xsi:type="dcterms:W3CDTF">2014-11-24T14:22:59Z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TC029010249991</vt:lpwstr>
  </property>
</Properties>
</file>