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0555" y="2171700"/>
            <a:ext cx="8825658" cy="3329581"/>
          </a:xfrm>
        </p:spPr>
        <p:txBody>
          <a:bodyPr/>
          <a:lstStyle/>
          <a:p>
            <a:r>
              <a:rPr lang="en-US" dirty="0" smtClean="0"/>
              <a:t>The Center for Aquaculture &amp; Biotechnology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49" y="139700"/>
            <a:ext cx="6215063" cy="224432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New Adopted Horseshoe Crabs Received 28</a:t>
            </a:r>
            <a:r>
              <a:rPr lang="en-US" baseline="30000" dirty="0" smtClean="0"/>
              <a:t>th</a:t>
            </a:r>
            <a:r>
              <a:rPr lang="en-US" dirty="0" smtClean="0"/>
              <a:t> of May 2015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 long trip from the mouth of the Cape Fear River from a private donor’s boat</a:t>
            </a:r>
          </a:p>
          <a:p>
            <a:r>
              <a:rPr lang="en-US" dirty="0" smtClean="0"/>
              <a:t>Gertrude and Heathcliff made their way to our Center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3171825"/>
            <a:ext cx="4914900" cy="368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218418"/>
            <a:ext cx="4876800" cy="36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are getting acclimated to their new surroundings for spawning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  <p:sp>
        <p:nvSpPr>
          <p:cNvPr id="4" name="TextBox 3"/>
          <p:cNvSpPr txBox="1"/>
          <p:nvPr/>
        </p:nvSpPr>
        <p:spPr>
          <a:xfrm rot="841129">
            <a:off x="1125959" y="4470654"/>
            <a:ext cx="2350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Gertrude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4062" y="4749868"/>
            <a:ext cx="381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Heathcliff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3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surprise addition to our Center were </a:t>
            </a:r>
            <a:r>
              <a:rPr lang="en-US" dirty="0" smtClean="0"/>
              <a:t>juvenile horseshoe crabs! </a:t>
            </a:r>
            <a:r>
              <a:rPr lang="en-US" dirty="0" smtClean="0"/>
              <a:t>Otherwise known as </a:t>
            </a:r>
            <a:r>
              <a:rPr lang="en-US" dirty="0" smtClean="0"/>
              <a:t>larvae…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13" y="2560638"/>
            <a:ext cx="5594349" cy="4195762"/>
          </a:xfrm>
        </p:spPr>
      </p:pic>
      <p:sp>
        <p:nvSpPr>
          <p:cNvPr id="11" name="Down Arrow 10"/>
          <p:cNvSpPr/>
          <p:nvPr/>
        </p:nvSpPr>
        <p:spPr>
          <a:xfrm>
            <a:off x="6057900" y="3124200"/>
            <a:ext cx="495300" cy="889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document the larval journey in their new home, and share with you!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horseshoe crabs 04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8472" y="2128838"/>
            <a:ext cx="5594350" cy="4195762"/>
          </a:xfrm>
        </p:spPr>
      </p:pic>
    </p:spTree>
    <p:extLst>
      <p:ext uri="{BB962C8B-B14F-4D97-AF65-F5344CB8AC3E}">
        <p14:creationId xmlns:p14="http://schemas.microsoft.com/office/powerpoint/2010/main" val="8882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The team effort, thanks to:</a:t>
            </a:r>
          </a:p>
          <a:p>
            <a:r>
              <a:rPr lang="en-US" dirty="0" smtClean="0"/>
              <a:t>Various Aquaculture Students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Baka</a:t>
            </a:r>
            <a:endParaRPr lang="en-US" dirty="0" smtClean="0"/>
          </a:p>
          <a:p>
            <a:r>
              <a:rPr lang="en-US" dirty="0" smtClean="0"/>
              <a:t>Chad Gray</a:t>
            </a:r>
          </a:p>
          <a:p>
            <a:r>
              <a:rPr lang="en-US" dirty="0" smtClean="0"/>
              <a:t>Cindy Hickman</a:t>
            </a:r>
          </a:p>
          <a:p>
            <a:r>
              <a:rPr lang="en-US" dirty="0" smtClean="0"/>
              <a:t>Kim Jones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Author: Michelle </a:t>
            </a:r>
            <a:r>
              <a:rPr lang="en-US" dirty="0" err="1" smtClean="0"/>
              <a:t>Sabaoun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111</Words>
  <Application>Microsoft Office PowerPoint</Application>
  <PresentationFormat>Widescreen</PresentationFormat>
  <Paragraphs>22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Ion</vt:lpstr>
      <vt:lpstr>The Center for Aquaculture &amp; Biotechnology</vt:lpstr>
      <vt:lpstr>Our New Adopted Horseshoe Crabs Received 28th of May 2015 </vt:lpstr>
      <vt:lpstr>They are getting acclimated to their new surroundings for spawning</vt:lpstr>
      <vt:lpstr>The surprise addition to our Center were juvenile horseshoe crabs! Otherwise known as larvae…</vt:lpstr>
      <vt:lpstr>We will document the larval journey in their new home, and share with you! </vt:lpstr>
      <vt:lpstr>Credits </vt:lpstr>
    </vt:vector>
  </TitlesOfParts>
  <Company>BCC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Center for Aquaculture &amp; Biotechnology</dc:title>
  <dc:creator>sabaounm</dc:creator>
  <cp:lastModifiedBy>Michelle Sabaoun</cp:lastModifiedBy>
  <cp:revision>7</cp:revision>
  <dcterms:created xsi:type="dcterms:W3CDTF">2015-05-28T15:03:38Z</dcterms:created>
  <dcterms:modified xsi:type="dcterms:W3CDTF">2015-05-29T12:10:00Z</dcterms:modified>
</cp:coreProperties>
</file>